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0" r:id="rId3"/>
    <p:sldId id="357" r:id="rId4"/>
    <p:sldId id="322" r:id="rId5"/>
    <p:sldId id="328" r:id="rId6"/>
    <p:sldId id="325" r:id="rId7"/>
    <p:sldId id="329" r:id="rId8"/>
    <p:sldId id="323" r:id="rId9"/>
    <p:sldId id="335" r:id="rId10"/>
    <p:sldId id="324" r:id="rId11"/>
    <p:sldId id="330" r:id="rId12"/>
    <p:sldId id="347" r:id="rId13"/>
    <p:sldId id="340" r:id="rId14"/>
    <p:sldId id="341" r:id="rId15"/>
    <p:sldId id="346" r:id="rId16"/>
    <p:sldId id="344" r:id="rId17"/>
    <p:sldId id="348" r:id="rId18"/>
    <p:sldId id="342" r:id="rId19"/>
    <p:sldId id="343" r:id="rId20"/>
    <p:sldId id="345" r:id="rId21"/>
    <p:sldId id="349" r:id="rId22"/>
    <p:sldId id="350" r:id="rId23"/>
    <p:sldId id="351" r:id="rId24"/>
    <p:sldId id="352" r:id="rId25"/>
    <p:sldId id="354" r:id="rId26"/>
    <p:sldId id="353" r:id="rId27"/>
    <p:sldId id="326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34" autoAdjust="0"/>
    <p:restoredTop sz="96340" autoAdjust="0"/>
  </p:normalViewPr>
  <p:slideViewPr>
    <p:cSldViewPr snapToGrid="0">
      <p:cViewPr varScale="1">
        <p:scale>
          <a:sx n="81" d="100"/>
          <a:sy n="81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699CC-BAC0-0964-B76D-1E9FD6E11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079426-FF6D-5895-55A6-EB0B5DC6E4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A67A4-30FB-1D7E-C0B9-13B6F7EEF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922AA-C457-1040-0B11-79B2C63AF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A59BA-3190-61E3-01D1-C442C075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521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54D2-B3CF-A1EB-0BF8-7A37761E7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A0B7C8-FE42-77CE-61EB-F1DE6BE586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3299E2-A712-B1C0-3EE0-603CBDB24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CE9AD-7619-014A-220B-198DECC90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29A31-CACE-779A-80D4-36DE86A3D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7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0877D3-3EB3-4B27-6323-2D88588E4F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6BB59D-B28A-E58D-2A63-03A145D6B9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17BCC-3D72-6777-FD80-0133BB71F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ECEDE-5EE1-8215-8AE5-882F6ADA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C404F-861D-49A6-26AD-FCB79A513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10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4FF5A-6672-7365-A483-7307AB608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FB1D3-73D8-4D80-1DFD-7A918786BA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F9F25-A9C7-0272-A63D-1E977F9C8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F0556-35C0-D67C-8FFE-3DBA317B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20245-78E1-FEC1-957D-3C06E96D0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8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14169-D28F-4A63-568D-79719EA2B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6A553-0F44-81A6-95A6-E164053CA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52138-0913-EEAD-5E9E-5A757A20E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8106B6-9F93-46DD-F343-AA75187F5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6FFD4-9AB9-11EE-EBD3-3EAD98C54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8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D7486-499B-FA26-25E6-EE9D271C3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F79FC-8643-79C4-0B50-EBE7F2E67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4A7161-ADE5-0798-763F-B25DE6C5B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8BF90E-0ABE-94B8-AF69-5A0EE0750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DAB07F-584A-4405-1C5A-41269B37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36EDC-0FE4-4E7C-0275-E9D97A4DD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77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76C6-A7CD-F840-4164-84A9FBCE4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717DDA-FF84-14ED-E908-14211ACA2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C3723-BAD9-6B39-0E7B-AC3BAC8BA3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C6272-BDDB-7002-A06D-520BDB74A1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7689E2-EB1E-AE99-1446-268DE421D7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B6C90F-3B34-7F98-20D5-B4B3C14C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A68FE6-D266-52D4-6AA2-9789919EE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84F11-3D2E-2AE1-2E6C-BAF2F3E7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365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EDFC9-C2A8-A8B7-E152-78AF49E81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016A6A-491C-3717-AB76-3B24DE8F4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A38541-A11A-D452-F161-E662CAC26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F31C1-7682-C17A-744A-7BD438E98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01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2849FF-1F2E-4BED-B1C4-7BEF4F97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2D0F7F-552A-EF46-770F-A6A0A3F0A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FE974-D8EF-7C77-ADA5-E28658203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86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29ACB-1D76-1A3E-D6C4-93B011D53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F1BF4-4073-65BF-1FDD-767B6A4B1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06AB80-4040-994A-79B1-65DA5962D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B0224-30E6-E5DE-7880-8FD9F28A4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7E7D42-BB45-6B8E-A7D5-5F00C17A4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35F56F-8FAA-844E-EB40-03CD1592E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2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AAA81-4DA1-0458-08B7-0BAA1ABC1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E9AED9-FCA8-46D7-4E21-0FB16AE01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10586-9B37-4F35-0877-B34DACA72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AEDF81-48A7-02FC-5829-63DDC1ED0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94D10-749A-8B8F-6A2A-A2B0CDA3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F8822F-40A4-2144-DE80-E708973BF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7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E63C8D-79FD-4130-F35F-D3A30386F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6414F8-5E6E-F4B5-17ED-E652878B2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87DD8-03EF-412B-AFF4-6CFB159547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8882F-180A-46F0-B3E6-90429F7FBA0C}" type="datetimeFigureOut">
              <a:rPr lang="en-US" smtClean="0"/>
              <a:t>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D13FA-D5B9-E036-43C1-0118F9CF9D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174F9-C5E1-9F61-8524-44C4C60E4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C81D5-26FC-4BB1-AC82-1D629432A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5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4F991C0-0B99-B19B-6816-32DB007FBC03}"/>
              </a:ext>
            </a:extLst>
          </p:cNvPr>
          <p:cNvCxnSpPr/>
          <p:nvPr/>
        </p:nvCxnSpPr>
        <p:spPr>
          <a:xfrm>
            <a:off x="295564" y="4655127"/>
            <a:ext cx="11453091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A186AE-0B33-C639-8E36-BD8016F6C6A6}"/>
              </a:ext>
            </a:extLst>
          </p:cNvPr>
          <p:cNvCxnSpPr>
            <a:cxnSpLocks/>
          </p:cNvCxnSpPr>
          <p:nvPr/>
        </p:nvCxnSpPr>
        <p:spPr>
          <a:xfrm>
            <a:off x="9683543" y="922536"/>
            <a:ext cx="0" cy="544021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5F21D39-8E61-A21C-B94B-13AB88F452FF}"/>
              </a:ext>
            </a:extLst>
          </p:cNvPr>
          <p:cNvSpPr txBox="1"/>
          <p:nvPr/>
        </p:nvSpPr>
        <p:spPr>
          <a:xfrm>
            <a:off x="979054" y="4131676"/>
            <a:ext cx="4719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Kavo</a:t>
            </a:r>
            <a:r>
              <a:rPr lang="en-US" sz="2400" dirty="0">
                <a:cs typeface="B Mitra" panose="00000400000000000000" pitchFamily="2" charset="-78"/>
              </a:rPr>
              <a:t> restaurant PROJECT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970A28-C23B-7204-77B2-3095413E019E}"/>
              </a:ext>
            </a:extLst>
          </p:cNvPr>
          <p:cNvSpPr txBox="1"/>
          <p:nvPr/>
        </p:nvSpPr>
        <p:spPr>
          <a:xfrm>
            <a:off x="1198157" y="5111671"/>
            <a:ext cx="3857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cs typeface="B Mitra" panose="00000400000000000000" pitchFamily="2" charset="-78"/>
              </a:rPr>
              <a:t>DESIGN GROUP:</a:t>
            </a:r>
          </a:p>
          <a:p>
            <a:r>
              <a:rPr lang="en-US" sz="1200" dirty="0">
                <a:cs typeface="B Mitra" panose="00000400000000000000" pitchFamily="2" charset="-78"/>
              </a:rPr>
              <a:t>ANAHITA MAZIDABADI</a:t>
            </a:r>
          </a:p>
          <a:p>
            <a:r>
              <a:rPr lang="en-US" sz="1200" dirty="0">
                <a:cs typeface="B Mitra" panose="00000400000000000000" pitchFamily="2" charset="-78"/>
              </a:rPr>
              <a:t>ROYA IMANI</a:t>
            </a:r>
          </a:p>
          <a:p>
            <a:r>
              <a:rPr lang="en-US" sz="1200" dirty="0">
                <a:cs typeface="B Mitra" panose="00000400000000000000" pitchFamily="2" charset="-78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FE95B5-1974-DF60-14DF-F47C6C04C555}"/>
              </a:ext>
            </a:extLst>
          </p:cNvPr>
          <p:cNvSpPr txBox="1"/>
          <p:nvPr/>
        </p:nvSpPr>
        <p:spPr>
          <a:xfrm>
            <a:off x="1198157" y="4650006"/>
            <a:ext cx="3857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cs typeface="B Mitra" panose="00000400000000000000" pitchFamily="2" charset="-78"/>
              </a:rPr>
              <a:t>PROF:</a:t>
            </a:r>
          </a:p>
          <a:p>
            <a:r>
              <a:rPr lang="en-US" sz="1200" dirty="0">
                <a:cs typeface="B Mitra" panose="00000400000000000000" pitchFamily="2" charset="-78"/>
              </a:rPr>
              <a:t>ENG REZA MAFAKHER</a:t>
            </a:r>
          </a:p>
        </p:txBody>
      </p:sp>
    </p:spTree>
    <p:extLst>
      <p:ext uri="{BB962C8B-B14F-4D97-AF65-F5344CB8AC3E}">
        <p14:creationId xmlns:p14="http://schemas.microsoft.com/office/powerpoint/2010/main" val="2920563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FE0B48-80AA-77C6-544F-E3B721E5170D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D00477-64E1-554F-0A85-70A3762FB9EF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B52FF4D-127C-B10F-5E67-F9AF9743C3FA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 DESIGN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12889-5370-AB63-7E3F-5332593BF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273" y="2531572"/>
            <a:ext cx="9240403" cy="421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55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4085AFF-ACB3-02BE-703A-6D0A1AAF6A48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A08258E-8267-D68F-1BD2-DED4CCD9D0C1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C4B9F54-A275-64CD-CA42-36C3802F476D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 DESIGNE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BA0067-F98D-CB41-044C-511BC2EA1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466" y="2280066"/>
            <a:ext cx="9447067" cy="430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83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67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RESTAURANT MAIN AREA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2E3AF7-B3FA-ABD6-F0FF-4CC285E78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772" y="180975"/>
            <a:ext cx="8610778" cy="645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1ADE05-4BB1-3305-D83E-C6142EFE9110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F1B2ECD-C5F9-2637-F8D8-C0E5244F3A5E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D0A977D-8AF5-1A7D-125D-A32BF954B487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 DESIGN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2E7134-9A99-EF03-80F4-659F81BC8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51" y="2755353"/>
            <a:ext cx="9390097" cy="428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63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2776077-7E52-CD3B-39CF-9C4DF7D09C6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C87FE4-6309-5FE8-6085-10F98DFC49AD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F81216A-34AB-A966-361D-03BC1E554252}"/>
              </a:ext>
            </a:extLst>
          </p:cNvPr>
          <p:cNvSpPr txBox="1"/>
          <p:nvPr/>
        </p:nvSpPr>
        <p:spPr>
          <a:xfrm>
            <a:off x="370084" y="269123"/>
            <a:ext cx="2851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GURNISH&amp;BAKERY VIEW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3187F4-77E6-B38F-E28A-76F4D5FC506C}"/>
              </a:ext>
            </a:extLst>
          </p:cNvPr>
          <p:cNvSpPr txBox="1"/>
          <p:nvPr/>
        </p:nvSpPr>
        <p:spPr>
          <a:xfrm>
            <a:off x="286484" y="918242"/>
            <a:ext cx="23015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CHROME MEMBRANE LAYER PIPE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5CB70B8-1F0E-D645-9A5C-1C1E26F3C31F}"/>
              </a:ext>
            </a:extLst>
          </p:cNvPr>
          <p:cNvSpPr txBox="1"/>
          <p:nvPr/>
        </p:nvSpPr>
        <p:spPr>
          <a:xfrm>
            <a:off x="286483" y="1244195"/>
            <a:ext cx="23015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FINISHING LAYER MICROCEMENT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97EA7D-63C4-1326-2CCA-40BBD8319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750"/>
            <a:ext cx="121920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63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3065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GURNISH&amp;BAKERY VIEW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7AAE41-FA2E-D615-DF94-5B7D0DC6D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677" y="121332"/>
            <a:ext cx="8740923" cy="655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66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2776077-7E52-CD3B-39CF-9C4DF7D09C6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C87FE4-6309-5FE8-6085-10F98DFC49AD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F81216A-34AB-A966-361D-03BC1E554252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VIP LOUNGE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EF4311-C630-A4F8-3344-8DE8E33F9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478" y="0"/>
            <a:ext cx="5799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14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445911" y="316474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VIP LOUNGE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3E07E0-BE6D-8E0B-A88F-3A391245A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55" y="180974"/>
            <a:ext cx="8635995" cy="647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76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E330B9-627A-F47C-B326-936F049B9642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1BE124C-0F4F-BC2D-EA77-A892B201E8FC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95B4B91-46EF-6043-FF1D-07FD73EF5636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ENTRANCE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CBA59B8-2C08-A7D0-C536-A0CBE63CF1BA}"/>
              </a:ext>
            </a:extLst>
          </p:cNvPr>
          <p:cNvCxnSpPr>
            <a:cxnSpLocks/>
          </p:cNvCxnSpPr>
          <p:nvPr/>
        </p:nvCxnSpPr>
        <p:spPr>
          <a:xfrm flipV="1">
            <a:off x="2965391" y="1307507"/>
            <a:ext cx="3818608" cy="7093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7286E6C-384B-0480-A04B-F7022302CF3D}"/>
              </a:ext>
            </a:extLst>
          </p:cNvPr>
          <p:cNvSpPr txBox="1"/>
          <p:nvPr/>
        </p:nvSpPr>
        <p:spPr>
          <a:xfrm>
            <a:off x="4370256" y="1184893"/>
            <a:ext cx="834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450 CM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F4DC91-67D1-04C8-19D7-783C7DF53796}"/>
              </a:ext>
            </a:extLst>
          </p:cNvPr>
          <p:cNvCxnSpPr>
            <a:cxnSpLocks/>
          </p:cNvCxnSpPr>
          <p:nvPr/>
        </p:nvCxnSpPr>
        <p:spPr>
          <a:xfrm flipH="1">
            <a:off x="8554340" y="2179178"/>
            <a:ext cx="73476" cy="27346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5F93F77-93D8-6F9F-E206-39BBBA19959E}"/>
              </a:ext>
            </a:extLst>
          </p:cNvPr>
          <p:cNvSpPr txBox="1"/>
          <p:nvPr/>
        </p:nvSpPr>
        <p:spPr>
          <a:xfrm>
            <a:off x="8652426" y="3124995"/>
            <a:ext cx="837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460 CM</a:t>
            </a:r>
          </a:p>
          <a:p>
            <a:endParaRPr lang="en-US" sz="1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473761-9D9A-ABDF-CA62-87982A773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301" y="1083708"/>
            <a:ext cx="6024512" cy="5774292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777351C-411F-CD3D-F983-2C8F62D3BA79}"/>
              </a:ext>
            </a:extLst>
          </p:cNvPr>
          <p:cNvCxnSpPr>
            <a:cxnSpLocks/>
          </p:cNvCxnSpPr>
          <p:nvPr/>
        </p:nvCxnSpPr>
        <p:spPr>
          <a:xfrm>
            <a:off x="7358615" y="1423711"/>
            <a:ext cx="745436" cy="59309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3463BD3-D674-2E0F-1B4C-29A8A7D3E5DF}"/>
              </a:ext>
            </a:extLst>
          </p:cNvPr>
          <p:cNvSpPr txBox="1"/>
          <p:nvPr/>
        </p:nvSpPr>
        <p:spPr>
          <a:xfrm>
            <a:off x="7647440" y="1400547"/>
            <a:ext cx="837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180CM</a:t>
            </a:r>
          </a:p>
          <a:p>
            <a:endParaRPr lang="en-US" sz="1400" b="1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D94D1C9-691F-508A-6D4A-D35C26F06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92" y="1020286"/>
            <a:ext cx="1304657" cy="32921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77B894C-1C0F-20C9-4E85-0D9EEB7C93F2}"/>
              </a:ext>
            </a:extLst>
          </p:cNvPr>
          <p:cNvSpPr txBox="1"/>
          <p:nvPr/>
        </p:nvSpPr>
        <p:spPr>
          <a:xfrm>
            <a:off x="453704" y="1338781"/>
            <a:ext cx="13648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THIN WALL PIPE</a:t>
            </a:r>
          </a:p>
        </p:txBody>
      </p:sp>
    </p:spTree>
    <p:extLst>
      <p:ext uri="{BB962C8B-B14F-4D97-AF65-F5344CB8AC3E}">
        <p14:creationId xmlns:p14="http://schemas.microsoft.com/office/powerpoint/2010/main" val="1406492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BAR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BDF1D2-5730-997D-04ED-5E990B3E8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497" y="180975"/>
            <a:ext cx="8662053" cy="649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0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10A392-DAF0-A57E-3C93-CBB42CF08496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9925A5-7499-B9B3-3393-B23C6F73F248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09B6E02-8A54-28CC-BF70-02D169638578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PROGRAM DIAGRAM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9B5233-609D-270D-0506-2567D0B66D36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0219" y="0"/>
            <a:ext cx="4431562" cy="685800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724D331-D4BD-4CDA-3D61-F31668DE2B3B}"/>
              </a:ext>
            </a:extLst>
          </p:cNvPr>
          <p:cNvSpPr/>
          <p:nvPr/>
        </p:nvSpPr>
        <p:spPr>
          <a:xfrm>
            <a:off x="8182585" y="3552823"/>
            <a:ext cx="1263599" cy="987799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WC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AEEB35C-F27E-B331-880F-DA6EFE238B76}"/>
              </a:ext>
            </a:extLst>
          </p:cNvPr>
          <p:cNvSpPr/>
          <p:nvPr/>
        </p:nvSpPr>
        <p:spPr>
          <a:xfrm>
            <a:off x="5042726" y="3734168"/>
            <a:ext cx="1152225" cy="551889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DJ STAGE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18DC7BF-2404-A093-7DBA-5C9999B69981}"/>
              </a:ext>
            </a:extLst>
          </p:cNvPr>
          <p:cNvSpPr/>
          <p:nvPr/>
        </p:nvSpPr>
        <p:spPr>
          <a:xfrm>
            <a:off x="6253912" y="4312334"/>
            <a:ext cx="2113933" cy="1169557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KITCHEN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B07FCD8-976C-DCC0-9677-490A578FEC06}"/>
              </a:ext>
            </a:extLst>
          </p:cNvPr>
          <p:cNvSpPr/>
          <p:nvPr/>
        </p:nvSpPr>
        <p:spPr>
          <a:xfrm>
            <a:off x="7363280" y="2505545"/>
            <a:ext cx="1084173" cy="906001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VIP LOUNGE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8AE3239-AF5D-0CB4-7E0E-40DEDBDB30AA}"/>
              </a:ext>
            </a:extLst>
          </p:cNvPr>
          <p:cNvSpPr/>
          <p:nvPr/>
        </p:nvSpPr>
        <p:spPr>
          <a:xfrm>
            <a:off x="3157414" y="3408834"/>
            <a:ext cx="805580" cy="1062715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BAR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220A67-BDCA-C327-5731-BE31B095895D}"/>
              </a:ext>
            </a:extLst>
          </p:cNvPr>
          <p:cNvSpPr/>
          <p:nvPr/>
        </p:nvSpPr>
        <p:spPr>
          <a:xfrm>
            <a:off x="6035427" y="2009557"/>
            <a:ext cx="1481642" cy="33134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BALCONY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D14982D-54EE-B82B-C1BC-080E404E761A}"/>
              </a:ext>
            </a:extLst>
          </p:cNvPr>
          <p:cNvSpPr/>
          <p:nvPr/>
        </p:nvSpPr>
        <p:spPr>
          <a:xfrm>
            <a:off x="3962994" y="2515005"/>
            <a:ext cx="3236899" cy="987799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RESTAURANT AREA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CE192EE-7A11-56C8-4FED-6DEB0CF16802}"/>
              </a:ext>
            </a:extLst>
          </p:cNvPr>
          <p:cNvSpPr/>
          <p:nvPr/>
        </p:nvSpPr>
        <p:spPr>
          <a:xfrm>
            <a:off x="2811840" y="2697136"/>
            <a:ext cx="1018768" cy="64501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300" b="1" dirty="0"/>
              <a:t>ENTRANCE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102D50-7D1D-A5EF-56D8-2338B12A9A6E}"/>
              </a:ext>
            </a:extLst>
          </p:cNvPr>
          <p:cNvCxnSpPr>
            <a:cxnSpLocks/>
          </p:cNvCxnSpPr>
          <p:nvPr/>
        </p:nvCxnSpPr>
        <p:spPr>
          <a:xfrm flipV="1">
            <a:off x="3749040" y="3010631"/>
            <a:ext cx="565785" cy="9012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F6A70F-392E-7747-B481-AA23C90BEA6D}"/>
              </a:ext>
            </a:extLst>
          </p:cNvPr>
          <p:cNvCxnSpPr>
            <a:cxnSpLocks/>
          </p:cNvCxnSpPr>
          <p:nvPr/>
        </p:nvCxnSpPr>
        <p:spPr>
          <a:xfrm flipV="1">
            <a:off x="3799607" y="3295650"/>
            <a:ext cx="781918" cy="446212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1950AC-AB97-A4E2-8190-3046B5FD4992}"/>
              </a:ext>
            </a:extLst>
          </p:cNvPr>
          <p:cNvCxnSpPr>
            <a:cxnSpLocks/>
          </p:cNvCxnSpPr>
          <p:nvPr/>
        </p:nvCxnSpPr>
        <p:spPr>
          <a:xfrm>
            <a:off x="6138238" y="4609301"/>
            <a:ext cx="282049" cy="0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688D6DD-F0FE-FFCC-A453-2CC8A0085CB6}"/>
              </a:ext>
            </a:extLst>
          </p:cNvPr>
          <p:cNvCxnSpPr>
            <a:cxnSpLocks/>
          </p:cNvCxnSpPr>
          <p:nvPr/>
        </p:nvCxnSpPr>
        <p:spPr>
          <a:xfrm>
            <a:off x="7066658" y="3305177"/>
            <a:ext cx="1437120" cy="436685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37F3F49-D197-F599-9206-75F679E0D051}"/>
              </a:ext>
            </a:extLst>
          </p:cNvPr>
          <p:cNvCxnSpPr>
            <a:cxnSpLocks/>
          </p:cNvCxnSpPr>
          <p:nvPr/>
        </p:nvCxnSpPr>
        <p:spPr>
          <a:xfrm>
            <a:off x="6326158" y="2246777"/>
            <a:ext cx="0" cy="517536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AB27367-F957-578D-697A-9B899D1E9F0B}"/>
              </a:ext>
            </a:extLst>
          </p:cNvPr>
          <p:cNvCxnSpPr>
            <a:cxnSpLocks/>
          </p:cNvCxnSpPr>
          <p:nvPr/>
        </p:nvCxnSpPr>
        <p:spPr>
          <a:xfrm>
            <a:off x="5191086" y="3245629"/>
            <a:ext cx="0" cy="714462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557DFD-5FC5-1D5F-C10E-FB451835D188}"/>
              </a:ext>
            </a:extLst>
          </p:cNvPr>
          <p:cNvCxnSpPr>
            <a:cxnSpLocks/>
          </p:cNvCxnSpPr>
          <p:nvPr/>
        </p:nvCxnSpPr>
        <p:spPr>
          <a:xfrm>
            <a:off x="6656152" y="3391427"/>
            <a:ext cx="206189" cy="348253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13863A4-813C-7E22-D656-2ED26164E5DC}"/>
              </a:ext>
            </a:extLst>
          </p:cNvPr>
          <p:cNvSpPr/>
          <p:nvPr/>
        </p:nvSpPr>
        <p:spPr>
          <a:xfrm>
            <a:off x="5191086" y="4342994"/>
            <a:ext cx="1017514" cy="395257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STAFF ENT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AD4305-33D0-D4DC-B795-F5AA3EA5A152}"/>
              </a:ext>
            </a:extLst>
          </p:cNvPr>
          <p:cNvSpPr/>
          <p:nvPr/>
        </p:nvSpPr>
        <p:spPr>
          <a:xfrm>
            <a:off x="6698570" y="3627935"/>
            <a:ext cx="942875" cy="580358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BAKERY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FA5196D-671C-CA61-8214-23E225E97EA3}"/>
              </a:ext>
            </a:extLst>
          </p:cNvPr>
          <p:cNvCxnSpPr>
            <a:cxnSpLocks/>
          </p:cNvCxnSpPr>
          <p:nvPr/>
        </p:nvCxnSpPr>
        <p:spPr>
          <a:xfrm>
            <a:off x="6477000" y="3245629"/>
            <a:ext cx="0" cy="1178318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B3AE8C7-2E93-5D47-16DA-1B6688E08050}"/>
              </a:ext>
            </a:extLst>
          </p:cNvPr>
          <p:cNvCxnSpPr>
            <a:cxnSpLocks/>
          </p:cNvCxnSpPr>
          <p:nvPr/>
        </p:nvCxnSpPr>
        <p:spPr>
          <a:xfrm>
            <a:off x="7066658" y="2903054"/>
            <a:ext cx="455789" cy="0"/>
          </a:xfrm>
          <a:prstGeom prst="line">
            <a:avLst/>
          </a:prstGeom>
          <a:ln w="44450">
            <a:solidFill>
              <a:schemeClr val="bg2">
                <a:lumMod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722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2737972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1706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BAR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9384EE-D04B-FC4D-31B3-6B9DAD78E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987" y="165562"/>
            <a:ext cx="9725041" cy="651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969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MOOD BOARD MATRIAL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729D84-CCB0-5E5A-7338-DA1280E29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8937"/>
            <a:ext cx="6048083" cy="42600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C75311-8BAB-D06D-0526-0FC28B8AB4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580">
            <a:off x="5295849" y="362461"/>
            <a:ext cx="6829966" cy="481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74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1F5FAB-DC75-0C6E-851D-4231FB09E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14" y="269123"/>
            <a:ext cx="6867436" cy="34337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06BDBC-522E-C386-45A6-E4E0660BC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3794333"/>
            <a:ext cx="5412663" cy="286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09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68A56A-F740-6426-7BF0-EAF98E691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04625"/>
            <a:ext cx="5581828" cy="55818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9E92B-27EC-A256-5CFF-9DEF8C370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180975"/>
            <a:ext cx="6096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06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29FF5-9127-8E9B-3591-000B14109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75" y="-1070271"/>
            <a:ext cx="7484839" cy="50399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1F4C93-FB78-628D-6D13-7CDB30B994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t="2639" r="-2508" b="52252"/>
          <a:stretch/>
        </p:blipFill>
        <p:spPr>
          <a:xfrm>
            <a:off x="2447550" y="3332860"/>
            <a:ext cx="7371288" cy="332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44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A71601-F0FB-A369-85D1-3D53BC6705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4"/>
          <a:stretch/>
        </p:blipFill>
        <p:spPr>
          <a:xfrm>
            <a:off x="7006347" y="200025"/>
            <a:ext cx="5014204" cy="42523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6456A8-D577-3D3E-0569-2B825F7F63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26"/>
          <a:stretch/>
        </p:blipFill>
        <p:spPr>
          <a:xfrm>
            <a:off x="152399" y="3998623"/>
            <a:ext cx="4906710" cy="26385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F1D33B-BBFB-036D-94A7-E953C2A519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183" y="200025"/>
            <a:ext cx="2145709" cy="643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90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7A8D04-2FF6-5C58-FE6F-3CBC75B6D98E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46DFA37-C42A-BEB2-16F2-7E2027C4D7CB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CC81FC6-5562-CB6E-AF42-32B51EAFC6D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D5945-3573-7071-0EDC-5B1483AE6AB9}"/>
              </a:ext>
            </a:extLst>
          </p:cNvPr>
          <p:cNvSpPr/>
          <p:nvPr/>
        </p:nvSpPr>
        <p:spPr>
          <a:xfrm>
            <a:off x="1466850" y="5924550"/>
            <a:ext cx="69532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04A017-93F8-9AD2-F5F3-6800FA7C2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373" y="121537"/>
            <a:ext cx="3258440" cy="65168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070078-9120-AAA9-33E0-D88B145FF1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113" y="177503"/>
            <a:ext cx="3258440" cy="65168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0FDFBE-9359-5840-E2E7-562CAD3F1D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83792" y="937459"/>
            <a:ext cx="4637046" cy="23185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6F37DB-7221-44EC-83DC-C813147883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71" y="4064861"/>
            <a:ext cx="2573555" cy="25735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430D2A-0E1D-1564-D07B-485AC5548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909" y="4064861"/>
            <a:ext cx="2612164" cy="261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47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B3906C-CCF4-47EB-DDC7-7A608D82A780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E90044-814F-1ADA-69A6-26CABB602E09}"/>
              </a:ext>
            </a:extLst>
          </p:cNvPr>
          <p:cNvCxnSpPr>
            <a:cxnSpLocks/>
          </p:cNvCxnSpPr>
          <p:nvPr/>
        </p:nvCxnSpPr>
        <p:spPr>
          <a:xfrm>
            <a:off x="4911248" y="638328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897669-DC56-45D0-8E3A-FCBFC6798A2D}"/>
              </a:ext>
            </a:extLst>
          </p:cNvPr>
          <p:cNvSpPr txBox="1"/>
          <p:nvPr/>
        </p:nvSpPr>
        <p:spPr>
          <a:xfrm>
            <a:off x="5505254" y="5966640"/>
            <a:ext cx="151771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2024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96431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10A392-DAF0-A57E-3C93-CBB42CF08496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9925A5-7499-B9B3-3393-B23C6F73F248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09B6E02-8A54-28CC-BF70-02D169638578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PROGRAM TABLE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563637-F4BD-E265-0A19-A10587098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273" y="984298"/>
            <a:ext cx="9351283" cy="550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6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E4A991-6F82-0C6E-9CB7-9632F8948B5B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868D5D-1AFB-2859-77ED-8CAE74DCD315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4B8D5EF-BC57-BA55-DB0E-A4F1DF1FDF87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PROGRAM DIAGRAM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1B442E5-D09B-D8A8-0628-49A760F5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85" y="1272856"/>
            <a:ext cx="11046398" cy="538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58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737E5F-842B-B7E2-2889-D8DF26FA211C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8F6724-EEDE-CFAC-F237-2185ACA98FD6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61C4F25-57A0-6C75-A7F6-3EA3BB8DD92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FURNITURE PLAN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444E60-B0E7-1982-1044-0B26A11F5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43906" r="54436" b="38076"/>
          <a:stretch/>
        </p:blipFill>
        <p:spPr>
          <a:xfrm>
            <a:off x="309395" y="5602508"/>
            <a:ext cx="1722213" cy="44961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3563C1A-66D7-0240-D961-596699B0B54E}"/>
              </a:ext>
            </a:extLst>
          </p:cNvPr>
          <p:cNvCxnSpPr>
            <a:cxnSpLocks/>
          </p:cNvCxnSpPr>
          <p:nvPr/>
        </p:nvCxnSpPr>
        <p:spPr>
          <a:xfrm>
            <a:off x="586395" y="6182873"/>
            <a:ext cx="480924" cy="0"/>
          </a:xfrm>
          <a:prstGeom prst="straightConnector1">
            <a:avLst/>
          </a:prstGeom>
          <a:ln w="666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EE752B0-D5B1-EEE6-0522-F4E499E7BA4F}"/>
              </a:ext>
            </a:extLst>
          </p:cNvPr>
          <p:cNvSpPr txBox="1"/>
          <p:nvPr/>
        </p:nvSpPr>
        <p:spPr>
          <a:xfrm rot="5400000">
            <a:off x="289780" y="6074363"/>
            <a:ext cx="316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433F62-5E15-04D9-6F1E-02CB0721639B}"/>
              </a:ext>
            </a:extLst>
          </p:cNvPr>
          <p:cNvSpPr txBox="1"/>
          <p:nvPr/>
        </p:nvSpPr>
        <p:spPr>
          <a:xfrm>
            <a:off x="370086" y="805879"/>
            <a:ext cx="308035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1.ENTRANCE</a:t>
            </a:r>
          </a:p>
          <a:p>
            <a:r>
              <a:rPr lang="en-US" sz="1200" dirty="0"/>
              <a:t>2. .BAR</a:t>
            </a:r>
          </a:p>
          <a:p>
            <a:r>
              <a:rPr lang="en-US" sz="1200" dirty="0"/>
              <a:t>3. RESTAURANT MAIN AREA</a:t>
            </a:r>
          </a:p>
          <a:p>
            <a:r>
              <a:rPr lang="en-US" sz="1200" dirty="0"/>
              <a:t>4.DJ STAGE</a:t>
            </a:r>
          </a:p>
          <a:p>
            <a:r>
              <a:rPr lang="en-US" sz="1200" dirty="0"/>
              <a:t>5. HOOKAH AREA</a:t>
            </a:r>
          </a:p>
          <a:p>
            <a:r>
              <a:rPr lang="en-US" sz="1200" dirty="0"/>
              <a:t>6. .LOCKER</a:t>
            </a:r>
          </a:p>
          <a:p>
            <a:r>
              <a:rPr lang="en-US" sz="1200" dirty="0"/>
              <a:t>7. STORAGE</a:t>
            </a:r>
          </a:p>
          <a:p>
            <a:r>
              <a:rPr lang="en-US" sz="1200" dirty="0"/>
              <a:t>8. GARNISH KITCHEN</a:t>
            </a:r>
          </a:p>
          <a:p>
            <a:r>
              <a:rPr lang="en-US" sz="1200" dirty="0"/>
              <a:t>9. BAKERY</a:t>
            </a:r>
          </a:p>
          <a:p>
            <a:r>
              <a:rPr lang="en-US" sz="1200" dirty="0"/>
              <a:t>10. VIP LOUNGE</a:t>
            </a:r>
          </a:p>
          <a:p>
            <a:r>
              <a:rPr lang="en-US" sz="1200" dirty="0"/>
              <a:t>11. BALCONY</a:t>
            </a:r>
          </a:p>
          <a:p>
            <a:r>
              <a:rPr lang="en-US" sz="1200" dirty="0"/>
              <a:t>12. WOMEN RESTROOM</a:t>
            </a:r>
          </a:p>
          <a:p>
            <a:r>
              <a:rPr lang="en-US" sz="1200" dirty="0"/>
              <a:t>13. MEN RESTROOM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308490-7B19-21CC-600D-645E19645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839" y="191743"/>
            <a:ext cx="9163082" cy="647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27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E9BB185-4E70-9285-7DE9-7A87F25F1E22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52855E4-933D-48BB-FABD-D1F41B7794D8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A2939EE-6035-F4B3-97D8-7A819A0A75E4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FLOOR PLAN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19153C-47B8-D668-CB6E-7A39D1E13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839" y="220801"/>
            <a:ext cx="9132600" cy="64562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BC1C58-FF55-F19B-FCFD-AC35B0C785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43906" r="54436" b="38076"/>
          <a:stretch/>
        </p:blipFill>
        <p:spPr>
          <a:xfrm>
            <a:off x="309395" y="5602508"/>
            <a:ext cx="1722213" cy="449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8331DD-BCCD-2A48-E1E0-80CEF06A7467}"/>
              </a:ext>
            </a:extLst>
          </p:cNvPr>
          <p:cNvSpPr txBox="1"/>
          <p:nvPr/>
        </p:nvSpPr>
        <p:spPr>
          <a:xfrm rot="5400000">
            <a:off x="289780" y="6074363"/>
            <a:ext cx="316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A09456-9C81-161A-3B52-3FCA53F45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600" y="6008628"/>
            <a:ext cx="688908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39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5A43E6-272C-AB1A-28D3-CE7DE9A631A5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6E5E3F2-F8AB-270B-140D-10CB4D8E830D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B96D849-354D-A8AD-36A7-43458CBAA101}"/>
              </a:ext>
            </a:extLst>
          </p:cNvPr>
          <p:cNvSpPr txBox="1"/>
          <p:nvPr/>
        </p:nvSpPr>
        <p:spPr>
          <a:xfrm>
            <a:off x="370084" y="269123"/>
            <a:ext cx="217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cs typeface="B Mitra" panose="00000400000000000000" pitchFamily="2" charset="-78"/>
              </a:rPr>
              <a:t>CELLING PLAN</a:t>
            </a:r>
            <a:endParaRPr lang="en-US" dirty="0">
              <a:cs typeface="B Mitr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84C38-92A7-EA09-A58E-128EF1CD6B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43906" r="54436" b="38076"/>
          <a:stretch/>
        </p:blipFill>
        <p:spPr>
          <a:xfrm>
            <a:off x="309395" y="5602508"/>
            <a:ext cx="1722213" cy="44961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F54857-AF45-CE63-FB1A-A432212898CE}"/>
              </a:ext>
            </a:extLst>
          </p:cNvPr>
          <p:cNvCxnSpPr>
            <a:cxnSpLocks/>
          </p:cNvCxnSpPr>
          <p:nvPr/>
        </p:nvCxnSpPr>
        <p:spPr>
          <a:xfrm>
            <a:off x="586395" y="6182873"/>
            <a:ext cx="480924" cy="0"/>
          </a:xfrm>
          <a:prstGeom prst="straightConnector1">
            <a:avLst/>
          </a:prstGeom>
          <a:ln w="666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A762E63-5D39-BE49-F0B8-8CA6AA39719C}"/>
              </a:ext>
            </a:extLst>
          </p:cNvPr>
          <p:cNvSpPr txBox="1"/>
          <p:nvPr/>
        </p:nvSpPr>
        <p:spPr>
          <a:xfrm rot="5400000">
            <a:off x="289780" y="6074363"/>
            <a:ext cx="316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C0EE026-07CD-B7F4-2506-C0415EA4D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23445" y="-1139131"/>
            <a:ext cx="6457948" cy="913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0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2748152-6908-E464-E2E3-43324B2D1B4B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72639E-9DCF-7744-503B-6D2287BF8D25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4AB93DB-B7E1-C141-C32A-1EACEF9A97BC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SECTION A-A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BBB2E4-9DD9-E3D8-332E-DCAC85AD171B}"/>
              </a:ext>
            </a:extLst>
          </p:cNvPr>
          <p:cNvCxnSpPr>
            <a:cxnSpLocks/>
          </p:cNvCxnSpPr>
          <p:nvPr/>
        </p:nvCxnSpPr>
        <p:spPr>
          <a:xfrm>
            <a:off x="304799" y="3105150"/>
            <a:ext cx="1037272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6F08B32-3324-6C33-D238-439862CF75A3}"/>
              </a:ext>
            </a:extLst>
          </p:cNvPr>
          <p:cNvCxnSpPr>
            <a:cxnSpLocks/>
          </p:cNvCxnSpPr>
          <p:nvPr/>
        </p:nvCxnSpPr>
        <p:spPr>
          <a:xfrm>
            <a:off x="370085" y="6267450"/>
            <a:ext cx="1037272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169FEC7-E10E-979C-A0D1-F94B4F6F318A}"/>
              </a:ext>
            </a:extLst>
          </p:cNvPr>
          <p:cNvSpPr txBox="1"/>
          <p:nvPr/>
        </p:nvSpPr>
        <p:spPr>
          <a:xfrm>
            <a:off x="8831610" y="3830420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ENTRANCE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D2154EB-E7DF-EB79-45A2-137FEB66C844}"/>
              </a:ext>
            </a:extLst>
          </p:cNvPr>
          <p:cNvCxnSpPr>
            <a:cxnSpLocks/>
          </p:cNvCxnSpPr>
          <p:nvPr/>
        </p:nvCxnSpPr>
        <p:spPr>
          <a:xfrm>
            <a:off x="2928691" y="2949276"/>
            <a:ext cx="0" cy="79745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4985303-0F22-3D2D-822F-A37A3E23002E}"/>
              </a:ext>
            </a:extLst>
          </p:cNvPr>
          <p:cNvSpPr txBox="1"/>
          <p:nvPr/>
        </p:nvSpPr>
        <p:spPr>
          <a:xfrm>
            <a:off x="2415297" y="3784658"/>
            <a:ext cx="1026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VIP LOUNGE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5AC5F0-124E-EB35-CB1A-65664D94A1F5}"/>
              </a:ext>
            </a:extLst>
          </p:cNvPr>
          <p:cNvCxnSpPr>
            <a:cxnSpLocks/>
          </p:cNvCxnSpPr>
          <p:nvPr/>
        </p:nvCxnSpPr>
        <p:spPr>
          <a:xfrm>
            <a:off x="4501942" y="2966321"/>
            <a:ext cx="0" cy="794029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55834C1-F7AE-78EC-988E-875A2F0DCA7A}"/>
              </a:ext>
            </a:extLst>
          </p:cNvPr>
          <p:cNvSpPr txBox="1"/>
          <p:nvPr/>
        </p:nvSpPr>
        <p:spPr>
          <a:xfrm>
            <a:off x="6784671" y="3849847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MAIN RESTAURANT AREA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3DE883-7A9F-CF58-1B80-5236E04A9EA9}"/>
              </a:ext>
            </a:extLst>
          </p:cNvPr>
          <p:cNvCxnSpPr>
            <a:cxnSpLocks/>
          </p:cNvCxnSpPr>
          <p:nvPr/>
        </p:nvCxnSpPr>
        <p:spPr>
          <a:xfrm>
            <a:off x="7739062" y="2990851"/>
            <a:ext cx="0" cy="714302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8F15645-9603-4E66-C383-5BCE298BDC5D}"/>
              </a:ext>
            </a:extLst>
          </p:cNvPr>
          <p:cNvSpPr txBox="1"/>
          <p:nvPr/>
        </p:nvSpPr>
        <p:spPr>
          <a:xfrm>
            <a:off x="4091210" y="3817112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SMOKING AREA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AA6590E-C6C5-9F08-70A5-74AE4DA595D1}"/>
              </a:ext>
            </a:extLst>
          </p:cNvPr>
          <p:cNvCxnSpPr>
            <a:cxnSpLocks/>
          </p:cNvCxnSpPr>
          <p:nvPr/>
        </p:nvCxnSpPr>
        <p:spPr>
          <a:xfrm>
            <a:off x="9151423" y="3030714"/>
            <a:ext cx="0" cy="714302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F1A275C-2661-D19C-F772-0D70B91A0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460" y="1557664"/>
            <a:ext cx="12192000" cy="215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84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8C381E-64CD-4E2B-97F1-DC8382E9A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26" y="215036"/>
            <a:ext cx="8176274" cy="65126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C2F448-B8A9-9572-AE0C-B42D45B0ECE5}"/>
              </a:ext>
            </a:extLst>
          </p:cNvPr>
          <p:cNvSpPr/>
          <p:nvPr/>
        </p:nvSpPr>
        <p:spPr>
          <a:xfrm>
            <a:off x="152400" y="180975"/>
            <a:ext cx="11868150" cy="647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C5A211-6BC4-6391-BEB3-02491B4E21E9}"/>
              </a:ext>
            </a:extLst>
          </p:cNvPr>
          <p:cNvCxnSpPr>
            <a:cxnSpLocks/>
          </p:cNvCxnSpPr>
          <p:nvPr/>
        </p:nvCxnSpPr>
        <p:spPr>
          <a:xfrm>
            <a:off x="483792" y="689496"/>
            <a:ext cx="1906983" cy="0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A1F2386-9CD1-3B31-4AEA-E3A3576B76D7}"/>
              </a:ext>
            </a:extLst>
          </p:cNvPr>
          <p:cNvSpPr txBox="1"/>
          <p:nvPr/>
        </p:nvSpPr>
        <p:spPr>
          <a:xfrm>
            <a:off x="370085" y="269123"/>
            <a:ext cx="244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cs typeface="B Mitra" panose="00000400000000000000" pitchFamily="2" charset="-78"/>
              </a:rPr>
              <a:t>3D SECTION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76F14E-D5CD-E0C2-791B-C63BE7DF7886}"/>
              </a:ext>
            </a:extLst>
          </p:cNvPr>
          <p:cNvSpPr txBox="1"/>
          <p:nvPr/>
        </p:nvSpPr>
        <p:spPr>
          <a:xfrm>
            <a:off x="8922419" y="4452569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ENTRANCE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867100-92C1-EC3F-C4DF-488CFCDB25EA}"/>
              </a:ext>
            </a:extLst>
          </p:cNvPr>
          <p:cNvCxnSpPr>
            <a:cxnSpLocks/>
          </p:cNvCxnSpPr>
          <p:nvPr/>
        </p:nvCxnSpPr>
        <p:spPr>
          <a:xfrm flipH="1" flipV="1">
            <a:off x="3120310" y="2142191"/>
            <a:ext cx="808805" cy="29382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E2C606F-5138-5477-4C02-D2D3DE31E9F8}"/>
              </a:ext>
            </a:extLst>
          </p:cNvPr>
          <p:cNvSpPr txBox="1"/>
          <p:nvPr/>
        </p:nvSpPr>
        <p:spPr>
          <a:xfrm>
            <a:off x="2652714" y="1714518"/>
            <a:ext cx="1379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VIP LOUNGE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04A6B02-B3BB-BF11-A4D8-F20094B5515B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4798104" y="1106359"/>
            <a:ext cx="16763" cy="773104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B1992CE-52AF-1EE4-5FA6-1A3A2874B36C}"/>
              </a:ext>
            </a:extLst>
          </p:cNvPr>
          <p:cNvSpPr txBox="1"/>
          <p:nvPr/>
        </p:nvSpPr>
        <p:spPr>
          <a:xfrm>
            <a:off x="8172745" y="2266931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BAR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E5795B6-0633-8777-152F-681986B12C7E}"/>
              </a:ext>
            </a:extLst>
          </p:cNvPr>
          <p:cNvCxnSpPr>
            <a:cxnSpLocks/>
          </p:cNvCxnSpPr>
          <p:nvPr/>
        </p:nvCxnSpPr>
        <p:spPr>
          <a:xfrm>
            <a:off x="2902916" y="3674851"/>
            <a:ext cx="1565880" cy="0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8FDAD42-0453-D2F6-048F-C3F8F6E0FF1A}"/>
              </a:ext>
            </a:extLst>
          </p:cNvPr>
          <p:cNvSpPr txBox="1"/>
          <p:nvPr/>
        </p:nvSpPr>
        <p:spPr>
          <a:xfrm>
            <a:off x="7036162" y="1438558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DJ STAGE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087A150-45F5-9726-2B93-05E4C7EDEAF1}"/>
              </a:ext>
            </a:extLst>
          </p:cNvPr>
          <p:cNvCxnSpPr>
            <a:cxnSpLocks/>
          </p:cNvCxnSpPr>
          <p:nvPr/>
        </p:nvCxnSpPr>
        <p:spPr>
          <a:xfrm flipV="1">
            <a:off x="6819900" y="5027914"/>
            <a:ext cx="0" cy="667588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8B3DC58-0783-76AA-CBAD-DC94A3E40FA3}"/>
              </a:ext>
            </a:extLst>
          </p:cNvPr>
          <p:cNvSpPr txBox="1"/>
          <p:nvPr/>
        </p:nvSpPr>
        <p:spPr>
          <a:xfrm>
            <a:off x="4342816" y="829360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BAKERY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F26957-3A0B-F4F3-DDCE-8D3A766A400D}"/>
              </a:ext>
            </a:extLst>
          </p:cNvPr>
          <p:cNvCxnSpPr>
            <a:cxnSpLocks/>
          </p:cNvCxnSpPr>
          <p:nvPr/>
        </p:nvCxnSpPr>
        <p:spPr>
          <a:xfrm>
            <a:off x="5647284" y="698947"/>
            <a:ext cx="0" cy="254688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F55D731-3E16-B175-972C-D2E3FC385EBA}"/>
              </a:ext>
            </a:extLst>
          </p:cNvPr>
          <p:cNvSpPr txBox="1"/>
          <p:nvPr/>
        </p:nvSpPr>
        <p:spPr>
          <a:xfrm>
            <a:off x="1813263" y="3471343"/>
            <a:ext cx="1026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cs typeface="B Mitra" panose="00000400000000000000" pitchFamily="2" charset="-78"/>
              </a:rPr>
              <a:t>balkony</a:t>
            </a:r>
            <a:endParaRPr lang="en-US" sz="1200" dirty="0">
              <a:cs typeface="B Mitra" panose="00000400000000000000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6A1B568-CC32-A081-D2F1-21D2E251069F}"/>
              </a:ext>
            </a:extLst>
          </p:cNvPr>
          <p:cNvCxnSpPr>
            <a:cxnSpLocks/>
          </p:cNvCxnSpPr>
          <p:nvPr/>
        </p:nvCxnSpPr>
        <p:spPr>
          <a:xfrm flipH="1">
            <a:off x="5253392" y="3860629"/>
            <a:ext cx="1566508" cy="187342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9DE49AE-CD6E-991C-14DD-006EF7A9DF51}"/>
              </a:ext>
            </a:extLst>
          </p:cNvPr>
          <p:cNvSpPr txBox="1"/>
          <p:nvPr/>
        </p:nvSpPr>
        <p:spPr>
          <a:xfrm>
            <a:off x="4278639" y="5806828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MAIN RESTAURANT AREA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1CAAA26-0403-D9CA-2F55-6AEC087CC9BA}"/>
              </a:ext>
            </a:extLst>
          </p:cNvPr>
          <p:cNvCxnSpPr>
            <a:cxnSpLocks/>
          </p:cNvCxnSpPr>
          <p:nvPr/>
        </p:nvCxnSpPr>
        <p:spPr>
          <a:xfrm>
            <a:off x="6996983" y="1390650"/>
            <a:ext cx="0" cy="1944694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BE049E0-99A3-D046-0AE5-99CBC8734382}"/>
              </a:ext>
            </a:extLst>
          </p:cNvPr>
          <p:cNvSpPr txBox="1"/>
          <p:nvPr/>
        </p:nvSpPr>
        <p:spPr>
          <a:xfrm>
            <a:off x="5177124" y="291535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SMOKING AREA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EF2521C-D08A-7785-9D87-8F8566E4CFC4}"/>
              </a:ext>
            </a:extLst>
          </p:cNvPr>
          <p:cNvCxnSpPr>
            <a:cxnSpLocks/>
          </p:cNvCxnSpPr>
          <p:nvPr/>
        </p:nvCxnSpPr>
        <p:spPr>
          <a:xfrm>
            <a:off x="8331452" y="2638425"/>
            <a:ext cx="0" cy="1222204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E74BD6E-C34B-FABF-933A-299F5FB55B6C}"/>
              </a:ext>
            </a:extLst>
          </p:cNvPr>
          <p:cNvSpPr txBox="1"/>
          <p:nvPr/>
        </p:nvSpPr>
        <p:spPr>
          <a:xfrm>
            <a:off x="9348546" y="1629042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SOCIAL TABLE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CAA6992-BA66-0854-8246-23A4B12D64D7}"/>
              </a:ext>
            </a:extLst>
          </p:cNvPr>
          <p:cNvCxnSpPr>
            <a:cxnSpLocks/>
          </p:cNvCxnSpPr>
          <p:nvPr/>
        </p:nvCxnSpPr>
        <p:spPr>
          <a:xfrm>
            <a:off x="7642255" y="2396932"/>
            <a:ext cx="0" cy="203967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72B6D1A5-A413-1070-106B-80C4AA46D02C}"/>
              </a:ext>
            </a:extLst>
          </p:cNvPr>
          <p:cNvSpPr txBox="1"/>
          <p:nvPr/>
        </p:nvSpPr>
        <p:spPr>
          <a:xfrm>
            <a:off x="7105058" y="2119933"/>
            <a:ext cx="181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RESTROOM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286EA72-1B49-1CEE-1E1C-A994A20B0D49}"/>
              </a:ext>
            </a:extLst>
          </p:cNvPr>
          <p:cNvCxnSpPr>
            <a:cxnSpLocks/>
          </p:cNvCxnSpPr>
          <p:nvPr/>
        </p:nvCxnSpPr>
        <p:spPr>
          <a:xfrm>
            <a:off x="6240405" y="1032271"/>
            <a:ext cx="0" cy="873770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65328809-943F-E6B0-FB46-5BE411F2F0B8}"/>
              </a:ext>
            </a:extLst>
          </p:cNvPr>
          <p:cNvSpPr txBox="1"/>
          <p:nvPr/>
        </p:nvSpPr>
        <p:spPr>
          <a:xfrm>
            <a:off x="5956598" y="779341"/>
            <a:ext cx="910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cs typeface="B Mitra" panose="00000400000000000000" pitchFamily="2" charset="-78"/>
              </a:rPr>
              <a:t>KITCHEN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1ED0F2E-57F0-4B28-8BC2-31A7C28696C4}"/>
              </a:ext>
            </a:extLst>
          </p:cNvPr>
          <p:cNvCxnSpPr>
            <a:cxnSpLocks/>
          </p:cNvCxnSpPr>
          <p:nvPr/>
        </p:nvCxnSpPr>
        <p:spPr>
          <a:xfrm flipH="1" flipV="1">
            <a:off x="8386408" y="4436603"/>
            <a:ext cx="403198" cy="20706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034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6181</TotalTime>
  <Words>171</Words>
  <Application>Microsoft Office PowerPoint</Application>
  <PresentationFormat>Widescreen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P.Habibi</dc:creator>
  <cp:lastModifiedBy>QHS</cp:lastModifiedBy>
  <cp:revision>132</cp:revision>
  <dcterms:created xsi:type="dcterms:W3CDTF">2023-07-15T10:24:04Z</dcterms:created>
  <dcterms:modified xsi:type="dcterms:W3CDTF">2024-01-12T07:04:11Z</dcterms:modified>
</cp:coreProperties>
</file>